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61" r:id="rId3"/>
    <p:sldId id="262" r:id="rId4"/>
    <p:sldId id="263" r:id="rId5"/>
    <p:sldId id="264" r:id="rId6"/>
    <p:sldId id="265" r:id="rId7"/>
    <p:sldId id="268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56CC3-C23E-421C-A742-AF39BE19C5CA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5B77A-C9FC-45B0-94F3-2451130D0E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6704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AADC-C7A3-4C97-8BA4-A515170C5092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319B-FDEE-49F6-BAFE-F04D97141C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0042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AADC-C7A3-4C97-8BA4-A515170C5092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319B-FDEE-49F6-BAFE-F04D97141C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5791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AADC-C7A3-4C97-8BA4-A515170C5092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319B-FDEE-49F6-BAFE-F04D97141C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59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AADC-C7A3-4C97-8BA4-A515170C5092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319B-FDEE-49F6-BAFE-F04D97141C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822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AADC-C7A3-4C97-8BA4-A515170C5092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319B-FDEE-49F6-BAFE-F04D97141C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2891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AADC-C7A3-4C97-8BA4-A515170C5092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319B-FDEE-49F6-BAFE-F04D97141C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2503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AADC-C7A3-4C97-8BA4-A515170C5092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319B-FDEE-49F6-BAFE-F04D97141C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7428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AADC-C7A3-4C97-8BA4-A515170C5092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319B-FDEE-49F6-BAFE-F04D97141C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7042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AADC-C7A3-4C97-8BA4-A515170C5092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319B-FDEE-49F6-BAFE-F04D97141C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032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AADC-C7A3-4C97-8BA4-A515170C5092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319B-FDEE-49F6-BAFE-F04D97141C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5386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AADC-C7A3-4C97-8BA4-A515170C5092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319B-FDEE-49F6-BAFE-F04D97141C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7193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EAADC-C7A3-4C97-8BA4-A515170C5092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C319B-FDEE-49F6-BAFE-F04D97141C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836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922" y="0"/>
            <a:ext cx="9147922" cy="6858000"/>
          </a:xfrm>
        </p:spPr>
      </p:pic>
    </p:spTree>
    <p:extLst>
      <p:ext uri="{BB962C8B-B14F-4D97-AF65-F5344CB8AC3E}">
        <p14:creationId xmlns:p14="http://schemas.microsoft.com/office/powerpoint/2010/main" xmlns="" val="319838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913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726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2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508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8520" y="0"/>
            <a:ext cx="92652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273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31846"/>
            <a:ext cx="9144000" cy="6889846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107504" y="4914980"/>
            <a:ext cx="8897754" cy="1970404"/>
            <a:chOff x="107504" y="4869160"/>
            <a:chExt cx="8897754" cy="1970404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0670" t="80725" r="1473" b="1422"/>
            <a:stretch/>
          </p:blipFill>
          <p:spPr>
            <a:xfrm>
              <a:off x="971600" y="4869160"/>
              <a:ext cx="8033658" cy="1230086"/>
            </a:xfrm>
            <a:prstGeom prst="rect">
              <a:avLst/>
            </a:prstGeom>
          </p:spPr>
        </p:pic>
        <p:pic>
          <p:nvPicPr>
            <p:cNvPr id="5122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2903" t="58538" r="59" b="62"/>
            <a:stretch/>
          </p:blipFill>
          <p:spPr bwMode="auto">
            <a:xfrm>
              <a:off x="5644492" y="6094227"/>
              <a:ext cx="3360766" cy="745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85397" b="80743"/>
            <a:stretch/>
          </p:blipFill>
          <p:spPr bwMode="auto">
            <a:xfrm>
              <a:off x="107504" y="5484204"/>
              <a:ext cx="637119" cy="5236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400934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1696"/>
            <a:ext cx="9144000" cy="684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2349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5882"/>
            <a:ext cx="9144000" cy="6863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010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HablievaZS</dc:creator>
  <cp:lastModifiedBy>школа 8</cp:lastModifiedBy>
  <cp:revision>9</cp:revision>
  <dcterms:created xsi:type="dcterms:W3CDTF">2022-04-01T10:31:28Z</dcterms:created>
  <dcterms:modified xsi:type="dcterms:W3CDTF">2022-04-04T14:41:18Z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2021053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S9.1.4</vt:lpwstr>
  </property>
</Properties>
</file>